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5" r:id="rId25"/>
    <p:sldId id="281" r:id="rId26"/>
    <p:sldId id="282" r:id="rId27"/>
    <p:sldId id="283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485" autoAdjust="0"/>
    <p:restoredTop sz="94727" autoAdjust="0"/>
  </p:normalViewPr>
  <p:slideViewPr>
    <p:cSldViewPr>
      <p:cViewPr varScale="1">
        <p:scale>
          <a:sx n="68" d="100"/>
          <a:sy n="68" d="100"/>
        </p:scale>
        <p:origin x="-169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3751E-8E79-48BC-A587-2B655AB048BE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59E45-5EFA-471C-A3EC-FC8DAC8B9B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59E45-5EFA-471C-A3EC-FC8DAC8B9B9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AB01-981E-435C-B7BF-6B2013392CB4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EDCD-81EB-4718-A821-1674CD5E3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AB01-981E-435C-B7BF-6B2013392CB4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EDCD-81EB-4718-A821-1674CD5E3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AB01-981E-435C-B7BF-6B2013392CB4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EDCD-81EB-4718-A821-1674CD5E3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AB01-981E-435C-B7BF-6B2013392CB4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EDCD-81EB-4718-A821-1674CD5E3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AB01-981E-435C-B7BF-6B2013392CB4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EDCD-81EB-4718-A821-1674CD5E3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AB01-981E-435C-B7BF-6B2013392CB4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EDCD-81EB-4718-A821-1674CD5E3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AB01-981E-435C-B7BF-6B2013392CB4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EDCD-81EB-4718-A821-1674CD5E3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AB01-981E-435C-B7BF-6B2013392CB4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EDCD-81EB-4718-A821-1674CD5E3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AB01-981E-435C-B7BF-6B2013392CB4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EDCD-81EB-4718-A821-1674CD5E3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AB01-981E-435C-B7BF-6B2013392CB4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EDCD-81EB-4718-A821-1674CD5E3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AB01-981E-435C-B7BF-6B2013392CB4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EDCD-81EB-4718-A821-1674CD5E3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CAB01-981E-435C-B7BF-6B2013392CB4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BEDCD-81EB-4718-A821-1674CD5E3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MVT: </a:t>
            </a:r>
            <a:r>
              <a:rPr lang="en-US" b="1" dirty="0" err="1" smtClean="0">
                <a:solidFill>
                  <a:srgbClr val="002060"/>
                </a:solidFill>
              </a:rPr>
              <a:t>Django</a:t>
            </a:r>
            <a:r>
              <a:rPr lang="en-US" dirty="0" smtClean="0"/>
              <a:t> follow </a:t>
            </a:r>
            <a:r>
              <a:rPr lang="en-US" b="1" dirty="0" smtClean="0">
                <a:solidFill>
                  <a:srgbClr val="002060"/>
                </a:solidFill>
              </a:rPr>
              <a:t>MVT</a:t>
            </a:r>
            <a:r>
              <a:rPr lang="en-US" dirty="0" smtClean="0"/>
              <a:t> pattern.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5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 = Model</a:t>
            </a:r>
          </a:p>
          <a:p>
            <a:r>
              <a:rPr lang="en-US" sz="5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 = View</a:t>
            </a:r>
          </a:p>
          <a:p>
            <a:r>
              <a:rPr lang="en-US" sz="5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 = Template</a:t>
            </a:r>
            <a:endParaRPr lang="en-US" sz="5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Flowchart: Terminator 8"/>
          <p:cNvSpPr/>
          <p:nvPr/>
        </p:nvSpPr>
        <p:spPr>
          <a:xfrm>
            <a:off x="609600" y="1524000"/>
            <a:ext cx="8077200" cy="685800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Template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772400" cy="1470025"/>
          </a:xfrm>
        </p:spPr>
        <p:txBody>
          <a:bodyPr/>
          <a:lstStyle/>
          <a:p>
            <a:pPr algn="l"/>
            <a:r>
              <a:rPr lang="en-US" dirty="0" smtClean="0"/>
              <a:t>*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Create templates folder in outer folder</a:t>
            </a:r>
            <a:br>
              <a:rPr lang="en-US" sz="20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#outer folder -&gt;</a:t>
            </a:r>
            <a:r>
              <a:rPr lang="en-US" sz="2000" b="1" u="sng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new_folder</a:t>
            </a:r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-&gt;</a:t>
            </a:r>
            <a:r>
              <a:rPr lang="en-US" sz="2000" b="1" u="sng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folder_name</a:t>
            </a:r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have to templates -&gt;enter</a:t>
            </a:r>
            <a:b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0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76600"/>
            <a:ext cx="853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Oval Callout 13"/>
          <p:cNvSpPr/>
          <p:nvPr/>
        </p:nvSpPr>
        <p:spPr>
          <a:xfrm>
            <a:off x="762000" y="3124200"/>
            <a:ext cx="2286000" cy="1371600"/>
          </a:xfrm>
          <a:prstGeom prst="wedgeEllipse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Outer folder</a:t>
            </a:r>
            <a:endParaRPr lang="en-US" sz="36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Oval Callout 14"/>
          <p:cNvSpPr/>
          <p:nvPr/>
        </p:nvSpPr>
        <p:spPr>
          <a:xfrm>
            <a:off x="1752600" y="4343400"/>
            <a:ext cx="1905000" cy="144780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Inner folder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Flowchart: Terminator 8"/>
          <p:cNvSpPr/>
          <p:nvPr/>
        </p:nvSpPr>
        <p:spPr>
          <a:xfrm>
            <a:off x="609600" y="1447800"/>
            <a:ext cx="8077200" cy="685800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Template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533400" y="2362200"/>
            <a:ext cx="7772400" cy="1470025"/>
          </a:xfrm>
        </p:spPr>
        <p:txBody>
          <a:bodyPr/>
          <a:lstStyle/>
          <a:p>
            <a:pPr algn="l"/>
            <a:endParaRPr lang="en-US" sz="20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Screenshot (8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09800"/>
            <a:ext cx="8686800" cy="4648200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 rot="10800000">
            <a:off x="990600" y="4800600"/>
            <a:ext cx="2819400" cy="1371600"/>
          </a:xfrm>
          <a:prstGeom prst="wedgeRoundRect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Terminator 10"/>
          <p:cNvSpPr/>
          <p:nvPr/>
        </p:nvSpPr>
        <p:spPr>
          <a:xfrm>
            <a:off x="1143000" y="4953000"/>
            <a:ext cx="2590800" cy="1143000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Connect  templates Directory  in settings.py by a variable ,like: TEMPLATE_DIR</a:t>
            </a:r>
            <a:endParaRPr lang="en-US" sz="1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Flowchart: Terminator 8"/>
          <p:cNvSpPr/>
          <p:nvPr/>
        </p:nvSpPr>
        <p:spPr>
          <a:xfrm>
            <a:off x="609600" y="1447800"/>
            <a:ext cx="8077200" cy="685800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Template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533400" y="2362200"/>
            <a:ext cx="7772400" cy="1470025"/>
          </a:xfrm>
        </p:spPr>
        <p:txBody>
          <a:bodyPr/>
          <a:lstStyle/>
          <a:p>
            <a:pPr algn="l"/>
            <a:endParaRPr lang="en-US" sz="20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12" descr="Screenshot (8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26610"/>
            <a:ext cx="8610600" cy="4531390"/>
          </a:xfrm>
          <a:prstGeom prst="rect">
            <a:avLst/>
          </a:prstGeom>
        </p:spPr>
      </p:pic>
      <p:sp>
        <p:nvSpPr>
          <p:cNvPr id="14" name="Oval Callout 13"/>
          <p:cNvSpPr/>
          <p:nvPr/>
        </p:nvSpPr>
        <p:spPr>
          <a:xfrm rot="17086150">
            <a:off x="858504" y="5059275"/>
            <a:ext cx="1752600" cy="762000"/>
          </a:xfrm>
          <a:prstGeom prst="wedgeEllipse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Show the templates directory</a:t>
            </a:r>
            <a:endParaRPr lang="en-US" sz="16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Flowchart: Terminator 8"/>
          <p:cNvSpPr/>
          <p:nvPr/>
        </p:nvSpPr>
        <p:spPr>
          <a:xfrm>
            <a:off x="609600" y="1447800"/>
            <a:ext cx="8077200" cy="685800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Template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533400" y="2362200"/>
            <a:ext cx="7772400" cy="1470025"/>
          </a:xfrm>
        </p:spPr>
        <p:txBody>
          <a:bodyPr/>
          <a:lstStyle/>
          <a:p>
            <a:pPr algn="l"/>
            <a:endParaRPr lang="en-US" sz="20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Screenshot (8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6305"/>
            <a:ext cx="9144000" cy="4551695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3581400" y="2209800"/>
            <a:ext cx="2438400" cy="114300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Insert directory variables in ‘DIRS’:[]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Flowchart: Terminator 8"/>
          <p:cNvSpPr/>
          <p:nvPr/>
        </p:nvSpPr>
        <p:spPr>
          <a:xfrm>
            <a:off x="609600" y="1447800"/>
            <a:ext cx="8077200" cy="685800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Template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533400" y="2362200"/>
            <a:ext cx="7772400" cy="1470025"/>
          </a:xfrm>
        </p:spPr>
        <p:txBody>
          <a:bodyPr/>
          <a:lstStyle/>
          <a:p>
            <a:pPr algn="l"/>
            <a:endParaRPr lang="en-US" sz="20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 descr="Screenshot (8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9800"/>
            <a:ext cx="9144000" cy="4648200"/>
          </a:xfrm>
          <a:prstGeom prst="rect">
            <a:avLst/>
          </a:prstGeom>
        </p:spPr>
      </p:pic>
      <p:sp>
        <p:nvSpPr>
          <p:cNvPr id="13" name="Oval Callout 12"/>
          <p:cNvSpPr/>
          <p:nvPr/>
        </p:nvSpPr>
        <p:spPr>
          <a:xfrm rot="10107135">
            <a:off x="2012943" y="3877099"/>
            <a:ext cx="2325795" cy="1313602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Terminator 13"/>
          <p:cNvSpPr/>
          <p:nvPr/>
        </p:nvSpPr>
        <p:spPr>
          <a:xfrm>
            <a:off x="1752600" y="4114800"/>
            <a:ext cx="2590800" cy="1066800"/>
          </a:xfrm>
          <a:prstGeom prst="flowChartTermina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Use ‘render’ instead of </a:t>
            </a:r>
            <a:r>
              <a:rPr lang="en-US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HttpResponse</a:t>
            </a:r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for connecting Html file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Oval Callout 14"/>
          <p:cNvSpPr/>
          <p:nvPr/>
        </p:nvSpPr>
        <p:spPr>
          <a:xfrm rot="6891890">
            <a:off x="4578732" y="3900434"/>
            <a:ext cx="3962400" cy="2209800"/>
          </a:xfrm>
          <a:prstGeom prst="wedgeEllipse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Terminator 15"/>
          <p:cNvSpPr/>
          <p:nvPr/>
        </p:nvSpPr>
        <p:spPr>
          <a:xfrm rot="18171209">
            <a:off x="4981699" y="4226883"/>
            <a:ext cx="3242633" cy="1471473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In render function have to write (request, html file name which has in templates folder), Here Html file name have to same Apps name which only use on this apps view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7" name="Flowchart: Terminator 16"/>
          <p:cNvSpPr/>
          <p:nvPr/>
        </p:nvSpPr>
        <p:spPr>
          <a:xfrm>
            <a:off x="1066800" y="5334000"/>
            <a:ext cx="4038600" cy="1066800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“render()” pick the value from the html file to view file 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Flowchart: Terminator 8"/>
          <p:cNvSpPr/>
          <p:nvPr/>
        </p:nvSpPr>
        <p:spPr>
          <a:xfrm>
            <a:off x="609600" y="1447800"/>
            <a:ext cx="8077200" cy="685800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Template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7772400" cy="533401"/>
          </a:xfrm>
        </p:spPr>
        <p:txBody>
          <a:bodyPr/>
          <a:lstStyle/>
          <a:p>
            <a:pPr algn="l"/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How to Create Folder Inside Template Folder for App:-</a:t>
            </a:r>
            <a:endParaRPr lang="en-US" sz="20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590800"/>
            <a:ext cx="3810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26" descr="Screenshot (89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2611105"/>
            <a:ext cx="5562600" cy="424689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3200400" y="4191000"/>
            <a:ext cx="3352800" cy="2438400"/>
          </a:xfrm>
          <a:prstGeom prst="straightConnector1">
            <a:avLst/>
          </a:prstGeom>
          <a:ln cap="rnd" cmpd="sng">
            <a:solidFill>
              <a:srgbClr val="FF0000"/>
            </a:solidFill>
            <a:miter lim="800000"/>
            <a:headEnd type="arrow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Callout 32"/>
          <p:cNvSpPr/>
          <p:nvPr/>
        </p:nvSpPr>
        <p:spPr>
          <a:xfrm rot="1028693">
            <a:off x="7306985" y="2446616"/>
            <a:ext cx="1524000" cy="1524000"/>
          </a:xfrm>
          <a:prstGeom prst="wedgeEllipseCallou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Render ,each html file in views on that apps</a:t>
            </a:r>
            <a:endParaRPr lang="en-US" sz="1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Flowchart: Terminator 8"/>
          <p:cNvSpPr/>
          <p:nvPr/>
        </p:nvSpPr>
        <p:spPr>
          <a:xfrm>
            <a:off x="609600" y="1447800"/>
            <a:ext cx="8077200" cy="685800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Template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7772400" cy="533401"/>
          </a:xfrm>
        </p:spPr>
        <p:txBody>
          <a:bodyPr/>
          <a:lstStyle/>
          <a:p>
            <a:pPr algn="l"/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How to Create Folder Inside Template Folder for App:-</a:t>
            </a:r>
            <a:endParaRPr lang="en-US" sz="20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590800" y="6035040"/>
            <a:ext cx="3505200" cy="82296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Callout 24"/>
          <p:cNvSpPr/>
          <p:nvPr/>
        </p:nvSpPr>
        <p:spPr>
          <a:xfrm rot="2460432">
            <a:off x="5951816" y="3208615"/>
            <a:ext cx="1524000" cy="1524000"/>
          </a:xfrm>
          <a:prstGeom prst="wedgeEllipse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Render each html file in views on that apps</a:t>
            </a:r>
            <a:endParaRPr lang="en-US" sz="16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 descr="Screenshot (88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7000"/>
            <a:ext cx="9144000" cy="4191000"/>
          </a:xfrm>
          <a:prstGeom prst="rect">
            <a:avLst/>
          </a:prstGeom>
        </p:spPr>
      </p:pic>
      <p:sp>
        <p:nvSpPr>
          <p:cNvPr id="13" name="Oval Callout 12"/>
          <p:cNvSpPr/>
          <p:nvPr/>
        </p:nvSpPr>
        <p:spPr>
          <a:xfrm>
            <a:off x="5029200" y="2743200"/>
            <a:ext cx="1219200" cy="838200"/>
          </a:xfrm>
          <a:prstGeom prst="wedgeEllipse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Views ,each function</a:t>
            </a:r>
            <a:endParaRPr lang="en-US" sz="1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Flowchart: Terminator 8"/>
          <p:cNvSpPr/>
          <p:nvPr/>
        </p:nvSpPr>
        <p:spPr>
          <a:xfrm>
            <a:off x="609600" y="1447800"/>
            <a:ext cx="8077200" cy="685800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Template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7772400" cy="533401"/>
          </a:xfrm>
        </p:spPr>
        <p:txBody>
          <a:bodyPr/>
          <a:lstStyle/>
          <a:p>
            <a:pPr algn="l"/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How </a:t>
            </a:r>
            <a:r>
              <a:rPr lang="en-US" sz="2000" b="1" u="sng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Django</a:t>
            </a:r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Template Language (DTL) Works with Variable:-</a:t>
            </a:r>
            <a:endParaRPr lang="en-US" sz="20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2590801"/>
            <a:ext cx="8839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Django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Template Language: </a:t>
            </a:r>
            <a:r>
              <a:rPr lang="en-US" sz="20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Django</a:t>
            </a:r>
            <a:r>
              <a:rPr lang="en-US" sz="2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Template uses its own syntax to deal with tags, variables , Expressions etc. A template is render with a context which is used to get value at web page.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Variables: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Variables associated with a context can be </a:t>
            </a:r>
            <a:r>
              <a:rPr lang="en-US" sz="20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accesssed</a:t>
            </a:r>
            <a:r>
              <a:rPr lang="en-US" sz="2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by {{}} (Double curly braces).</a:t>
            </a:r>
          </a:p>
          <a:p>
            <a:endParaRPr lang="en-US" sz="2000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*Variables are declared in html file and assigned the value of that variables in view.py file, here, view.py stay in apps which you created. View.py file take a dictionary where the variable remain as a key and it takes value. </a:t>
            </a:r>
          </a:p>
          <a:p>
            <a:endParaRPr lang="en-US" sz="2000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This variables value send to the html file by using “context = dictionary name” in render function.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Flowchart: Terminator 8"/>
          <p:cNvSpPr/>
          <p:nvPr/>
        </p:nvSpPr>
        <p:spPr>
          <a:xfrm>
            <a:off x="609600" y="1447800"/>
            <a:ext cx="8077200" cy="685800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Template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7772400" cy="533401"/>
          </a:xfrm>
        </p:spPr>
        <p:txBody>
          <a:bodyPr/>
          <a:lstStyle/>
          <a:p>
            <a:pPr algn="l"/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How </a:t>
            </a:r>
            <a:r>
              <a:rPr lang="en-US" sz="2000" b="1" u="sng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Django</a:t>
            </a:r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Template Language (DTL) Works with Variable:-</a:t>
            </a:r>
            <a:endParaRPr lang="en-US" sz="20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2590801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Screenshot (90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743200"/>
            <a:ext cx="8458200" cy="4027109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4343400" y="3429000"/>
            <a:ext cx="2362200" cy="1066800"/>
          </a:xfrm>
          <a:prstGeom prst="wedgeEllipseCallou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Variables in html file</a:t>
            </a:r>
            <a:endParaRPr lang="en-US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Flowchart: Terminator 8"/>
          <p:cNvSpPr/>
          <p:nvPr/>
        </p:nvSpPr>
        <p:spPr>
          <a:xfrm>
            <a:off x="609600" y="1447800"/>
            <a:ext cx="8077200" cy="685800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Template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7772400" cy="533401"/>
          </a:xfrm>
        </p:spPr>
        <p:txBody>
          <a:bodyPr/>
          <a:lstStyle/>
          <a:p>
            <a:pPr algn="l"/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How </a:t>
            </a:r>
            <a:r>
              <a:rPr lang="en-US" sz="2000" b="1" u="sng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Django</a:t>
            </a:r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Template Language (DTL) Works with Variable:-</a:t>
            </a:r>
            <a:endParaRPr lang="en-US" sz="20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2590801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 descr="Screenshot (9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7000"/>
            <a:ext cx="9144000" cy="4191000"/>
          </a:xfrm>
          <a:prstGeom prst="rect">
            <a:avLst/>
          </a:prstGeom>
        </p:spPr>
      </p:pic>
      <p:sp>
        <p:nvSpPr>
          <p:cNvPr id="13" name="Oval Callout 12"/>
          <p:cNvSpPr/>
          <p:nvPr/>
        </p:nvSpPr>
        <p:spPr>
          <a:xfrm rot="14506989">
            <a:off x="1153011" y="3272646"/>
            <a:ext cx="1676400" cy="1371600"/>
          </a:xfrm>
          <a:prstGeom prst="wedgeEllipseCallou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Dictionary</a:t>
            </a:r>
            <a:endParaRPr lang="en-US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Oval Callout 13"/>
          <p:cNvSpPr/>
          <p:nvPr/>
        </p:nvSpPr>
        <p:spPr>
          <a:xfrm rot="11557578">
            <a:off x="5615189" y="4133033"/>
            <a:ext cx="3124200" cy="1524000"/>
          </a:xfrm>
          <a:prstGeom prst="wedgeEllipseCallou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Context = dictionary name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lum bright="9000" contrast="100000"/>
          </a:blip>
          <a:srcRect/>
          <a:stretch>
            <a:fillRect/>
          </a:stretch>
        </p:blipFill>
        <p:spPr bwMode="auto">
          <a:xfrm>
            <a:off x="6629400" y="2971800"/>
            <a:ext cx="2190750" cy="8096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5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pic>
        <p:nvPicPr>
          <p:cNvPr id="5" name="Picture 4" descr="Screenshot (7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8231386" cy="4627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Flowchart: Terminator 8"/>
          <p:cNvSpPr/>
          <p:nvPr/>
        </p:nvSpPr>
        <p:spPr>
          <a:xfrm>
            <a:off x="609600" y="1447800"/>
            <a:ext cx="8077200" cy="685800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Template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7772400" cy="533401"/>
          </a:xfrm>
        </p:spPr>
        <p:txBody>
          <a:bodyPr/>
          <a:lstStyle/>
          <a:p>
            <a:pPr algn="l"/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How </a:t>
            </a:r>
            <a:r>
              <a:rPr lang="en-US" sz="2000" b="1" u="sng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Django</a:t>
            </a:r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Template Language Work with Filters and Tags :-</a:t>
            </a:r>
            <a:endParaRPr lang="en-US" sz="20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2590801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28956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Filter: </a:t>
            </a:r>
          </a:p>
          <a:p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     Filter is used for modifying data. Filter writes on html file.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Syntax of Filter: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          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{{VARIAVLE | FILTER}}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Tag: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Syntax of tag: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  {%Tag%}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Flowchart: Terminator 8"/>
          <p:cNvSpPr/>
          <p:nvPr/>
        </p:nvSpPr>
        <p:spPr>
          <a:xfrm>
            <a:off x="609600" y="1447800"/>
            <a:ext cx="8077200" cy="685800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Template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7772400" cy="533401"/>
          </a:xfrm>
        </p:spPr>
        <p:txBody>
          <a:bodyPr/>
          <a:lstStyle/>
          <a:p>
            <a:pPr algn="l"/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How </a:t>
            </a:r>
            <a:r>
              <a:rPr lang="en-US" sz="2000" b="1" u="sng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Django</a:t>
            </a:r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Template Language Work with Filters and Tags :-</a:t>
            </a:r>
            <a:endParaRPr lang="en-US" sz="20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2590801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Screenshot (9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800"/>
            <a:ext cx="9144000" cy="4267200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3124200" y="2743200"/>
            <a:ext cx="2971800" cy="1524000"/>
          </a:xfrm>
          <a:prstGeom prst="wedgeEllipse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Filter:</a:t>
            </a:r>
          </a:p>
          <a:p>
            <a:pPr algn="ctr"/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{{variable | filter}}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Flowchart: Terminator 8"/>
          <p:cNvSpPr/>
          <p:nvPr/>
        </p:nvSpPr>
        <p:spPr>
          <a:xfrm>
            <a:off x="609600" y="1447800"/>
            <a:ext cx="8077200" cy="685800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Template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7772400" cy="533401"/>
          </a:xfrm>
        </p:spPr>
        <p:txBody>
          <a:bodyPr/>
          <a:lstStyle/>
          <a:p>
            <a:pPr algn="l"/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How </a:t>
            </a:r>
            <a:r>
              <a:rPr lang="en-US" sz="2000" b="1" u="sng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Django</a:t>
            </a:r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Template Language Work with Filters and Tags :-</a:t>
            </a:r>
            <a:endParaRPr lang="en-US" sz="20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2590801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12" descr="Screenshot (98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801"/>
            <a:ext cx="9144000" cy="426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Flowchart: Terminator 8"/>
          <p:cNvSpPr/>
          <p:nvPr/>
        </p:nvSpPr>
        <p:spPr>
          <a:xfrm>
            <a:off x="609600" y="1447800"/>
            <a:ext cx="8077200" cy="685800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Filter  &amp; Tags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7772400" cy="533401"/>
          </a:xfrm>
        </p:spPr>
        <p:txBody>
          <a:bodyPr/>
          <a:lstStyle/>
          <a:p>
            <a:pPr algn="l"/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How </a:t>
            </a:r>
            <a:r>
              <a:rPr lang="en-US" sz="2000" b="1" u="sng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Django</a:t>
            </a:r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Template Language Work with Filters and Tags :-</a:t>
            </a:r>
            <a:endParaRPr lang="en-US" sz="20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2590801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Screenshot (97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4600"/>
            <a:ext cx="9144000" cy="4343400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3124200" y="3124200"/>
            <a:ext cx="1524000" cy="914400"/>
          </a:xfrm>
          <a:prstGeom prst="wedgeEllipse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Start _Tag</a:t>
            </a:r>
            <a:endParaRPr lang="en-US" sz="1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Oval Callout 10"/>
          <p:cNvSpPr/>
          <p:nvPr/>
        </p:nvSpPr>
        <p:spPr>
          <a:xfrm rot="8182020">
            <a:off x="2692469" y="5117854"/>
            <a:ext cx="2286000" cy="990600"/>
          </a:xfrm>
          <a:prstGeom prst="wedgeEllipse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18852891">
            <a:off x="2819977" y="5231352"/>
            <a:ext cx="1981200" cy="838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End_Tag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Flowchart: Terminator 8"/>
          <p:cNvSpPr/>
          <p:nvPr/>
        </p:nvSpPr>
        <p:spPr>
          <a:xfrm>
            <a:off x="609600" y="1447800"/>
            <a:ext cx="8077200" cy="685800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Filter  &amp; Tags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7772400" cy="533401"/>
          </a:xfrm>
        </p:spPr>
        <p:txBody>
          <a:bodyPr/>
          <a:lstStyle/>
          <a:p>
            <a:pPr algn="l"/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How </a:t>
            </a:r>
            <a:r>
              <a:rPr lang="en-US" sz="2000" b="1" u="sng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Django</a:t>
            </a:r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Template Language Work with Filters and Tags :-</a:t>
            </a:r>
            <a:endParaRPr lang="en-US" sz="20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2590801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819400"/>
            <a:ext cx="391477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2819400"/>
            <a:ext cx="4129195" cy="224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Straight Arrow Connector 16"/>
          <p:cNvCxnSpPr/>
          <p:nvPr/>
        </p:nvCxnSpPr>
        <p:spPr>
          <a:xfrm>
            <a:off x="2133600" y="4114800"/>
            <a:ext cx="2438400" cy="1600200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48200" y="55626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Count number in names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Flowchart: Terminator 8"/>
          <p:cNvSpPr/>
          <p:nvPr/>
        </p:nvSpPr>
        <p:spPr>
          <a:xfrm>
            <a:off x="609600" y="1447800"/>
            <a:ext cx="8077200" cy="685800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Static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7772400" cy="533401"/>
          </a:xfrm>
        </p:spPr>
        <p:txBody>
          <a:bodyPr/>
          <a:lstStyle/>
          <a:p>
            <a:pPr algn="l"/>
            <a:r>
              <a:rPr lang="en-US" sz="2000" b="1" u="sng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Django</a:t>
            </a:r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Static File:-</a:t>
            </a:r>
            <a:endParaRPr lang="en-US" sz="20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2590801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25146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* First create Static file : main folder &gt; static folder create &gt; define static file in setting.py</a:t>
            </a:r>
            <a:endParaRPr lang="en-US" sz="16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 descr="Screenshot (100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4200"/>
            <a:ext cx="9144000" cy="3733800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2209800" y="3124200"/>
            <a:ext cx="1981200" cy="160020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Define Static file path</a:t>
            </a:r>
            <a:endParaRPr lang="en-US" sz="1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Flowchart: Terminator 8"/>
          <p:cNvSpPr/>
          <p:nvPr/>
        </p:nvSpPr>
        <p:spPr>
          <a:xfrm>
            <a:off x="609600" y="1447800"/>
            <a:ext cx="8077200" cy="685800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Static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7772400" cy="533401"/>
          </a:xfrm>
        </p:spPr>
        <p:txBody>
          <a:bodyPr/>
          <a:lstStyle/>
          <a:p>
            <a:r>
              <a:rPr lang="en-US" sz="2000" b="1" u="sng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Django</a:t>
            </a:r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Static File:-</a:t>
            </a:r>
            <a:endParaRPr lang="en-US" sz="20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2590801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13" descr="Screenshot (10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4600"/>
            <a:ext cx="9144000" cy="4343400"/>
          </a:xfrm>
          <a:prstGeom prst="rect">
            <a:avLst/>
          </a:prstGeom>
        </p:spPr>
      </p:pic>
      <p:sp>
        <p:nvSpPr>
          <p:cNvPr id="15" name="Oval Callout 14"/>
          <p:cNvSpPr/>
          <p:nvPr/>
        </p:nvSpPr>
        <p:spPr>
          <a:xfrm rot="13913414">
            <a:off x="250311" y="3673531"/>
            <a:ext cx="1981200" cy="160020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Must define here within same variable name.</a:t>
            </a:r>
            <a:endParaRPr lang="en-US" sz="1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Flowchart: Terminator 8"/>
          <p:cNvSpPr/>
          <p:nvPr/>
        </p:nvSpPr>
        <p:spPr>
          <a:xfrm>
            <a:off x="609600" y="1447800"/>
            <a:ext cx="8077200" cy="685800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Static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7772400" cy="533401"/>
          </a:xfrm>
        </p:spPr>
        <p:txBody>
          <a:bodyPr/>
          <a:lstStyle/>
          <a:p>
            <a:r>
              <a:rPr lang="en-US" sz="2000" b="1" u="sng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Django</a:t>
            </a:r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Static File:-</a:t>
            </a:r>
            <a:endParaRPr lang="en-US" sz="20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2590801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 descr="Screenshot (10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800"/>
            <a:ext cx="9144000" cy="426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971800"/>
            <a:ext cx="3581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Load Static folder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Oval Callout 12"/>
          <p:cNvSpPr/>
          <p:nvPr/>
        </p:nvSpPr>
        <p:spPr>
          <a:xfrm rot="10800000">
            <a:off x="2895600" y="4267200"/>
            <a:ext cx="3886200" cy="60960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86000" y="4343400"/>
            <a:ext cx="67056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Link the HTML file. Within tag you must be give the main folder then the file location.</a:t>
            </a:r>
            <a:endParaRPr lang="en-US" sz="1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Flowchart: Terminator 8"/>
          <p:cNvSpPr/>
          <p:nvPr/>
        </p:nvSpPr>
        <p:spPr>
          <a:xfrm>
            <a:off x="609600" y="1447800"/>
            <a:ext cx="8077200" cy="685800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Static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7772400" cy="533401"/>
          </a:xfrm>
        </p:spPr>
        <p:txBody>
          <a:bodyPr/>
          <a:lstStyle/>
          <a:p>
            <a:r>
              <a:rPr lang="en-US" sz="2000" b="1" u="sng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Django</a:t>
            </a:r>
            <a:r>
              <a:rPr lang="en-US" sz="2000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Static File:-</a:t>
            </a:r>
            <a:endParaRPr lang="en-US" sz="20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2590801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7600" y="2971800"/>
            <a:ext cx="3581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Load Static folder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038600"/>
            <a:ext cx="7772400" cy="14700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486400"/>
            <a:ext cx="6400800" cy="8763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Template means Design</a:t>
            </a:r>
            <a:endParaRPr lang="en-US" sz="36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pic>
        <p:nvPicPr>
          <p:cNvPr id="6" name="Picture 5" descr="Screenshot (7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95400"/>
            <a:ext cx="7553722" cy="4246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41148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1. Install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Django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:  pip install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django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For showing which version install in device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django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-admin –version</a:t>
            </a:r>
            <a:br>
              <a:rPr lang="en-US" sz="2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Create Project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django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-admin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startproject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projectName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-&gt; Enter</a:t>
            </a:r>
            <a:b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Run project on browser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python manage.py </a:t>
            </a:r>
            <a:r>
              <a:rPr lang="en-US" sz="28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runserver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5029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1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Create app 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python manage.py </a:t>
            </a:r>
            <a:r>
              <a:rPr lang="en-US" sz="28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startapp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AppName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Connect apps with main folder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8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main_folder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-&gt;settings.py-&gt;</a:t>
            </a:r>
            <a:r>
              <a:rPr lang="en-US" sz="28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installed_APPS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-&gt; Apps name</a:t>
            </a:r>
            <a:b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sz="1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For showing the document: go to the created apps views</a:t>
            </a:r>
            <a:r>
              <a:rPr lang="en-US" sz="1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from </a:t>
            </a:r>
            <a:r>
              <a:rPr lang="en-US" sz="16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django.http</a:t>
            </a:r>
            <a:r>
              <a:rPr lang="en-US" sz="1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import </a:t>
            </a:r>
            <a:r>
              <a:rPr lang="en-US" sz="16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HttpResponse</a:t>
            </a:r>
            <a:r>
              <a:rPr lang="en-US" sz="1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def </a:t>
            </a:r>
            <a:r>
              <a:rPr lang="en-US" sz="14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function_name</a:t>
            </a:r>
            <a:r>
              <a:rPr lang="en-US" sz="1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(request):</a:t>
            </a:r>
            <a:br>
              <a:rPr lang="en-US" sz="1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return  </a:t>
            </a:r>
            <a:r>
              <a:rPr lang="en-US" sz="28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HttpResponse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(“……….”)</a:t>
            </a:r>
            <a:b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for showing this view in website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go to the main folder urls.py</a:t>
            </a:r>
            <a:b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US" sz="28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apps_name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import views</a:t>
            </a:r>
            <a:b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within </a:t>
            </a:r>
            <a:r>
              <a:rPr lang="en-US" sz="16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urlpattern</a:t>
            </a:r>
            <a:r>
              <a:rPr lang="en-US" sz="1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-&gt; path(“”, </a:t>
            </a:r>
            <a:r>
              <a:rPr lang="en-US" sz="28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views.function_name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6858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Create virtual Environment: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2286000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python –m </a:t>
            </a:r>
            <a:r>
              <a:rPr lang="en-US" sz="2800" b="1" dirty="0" err="1" smtClean="0">
                <a:solidFill>
                  <a:srgbClr val="002060"/>
                </a:solidFill>
              </a:rPr>
              <a:t>venv</a:t>
            </a:r>
            <a:r>
              <a:rPr lang="en-US" sz="2800" b="1" dirty="0" smtClean="0">
                <a:solidFill>
                  <a:srgbClr val="002060"/>
                </a:solidFill>
              </a:rPr>
              <a:t> </a:t>
            </a:r>
            <a:r>
              <a:rPr lang="en-US" sz="2800" b="1" dirty="0" err="1" smtClean="0">
                <a:solidFill>
                  <a:srgbClr val="002060"/>
                </a:solidFill>
              </a:rPr>
              <a:t>Environment_name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3048000"/>
            <a:ext cx="7924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Enter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Environment_name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folder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cd</a:t>
            </a:r>
            <a:r>
              <a:rPr lang="en-US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Environment_name</a:t>
            </a:r>
            <a:endParaRPr lang="en-US" sz="2400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Enter scripts folder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cd</a:t>
            </a:r>
            <a:r>
              <a:rPr lang="en-US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Scripts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For activates: 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activate.bat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For deactivate : 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deactivate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We can check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Django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is installed or not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pip list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6858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Create url.py for each apps: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pic>
        <p:nvPicPr>
          <p:cNvPr id="8" name="Picture 7" descr="Screenshot (80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09800"/>
            <a:ext cx="7467600" cy="4226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6858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Create url.py for each apps: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pic>
        <p:nvPicPr>
          <p:cNvPr id="6" name="Picture 5" descr="Screenshot (8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57400"/>
            <a:ext cx="8001000" cy="46482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276600" y="2819400"/>
            <a:ext cx="3276600" cy="609600"/>
          </a:xfrm>
          <a:prstGeom prst="straightConnector1">
            <a:avLst/>
          </a:prstGeom>
          <a:ln w="31750" cap="sq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400800" y="2971800"/>
            <a:ext cx="1905000" cy="1981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Means you have stayed in current folder</a:t>
            </a:r>
            <a:endParaRPr lang="en-US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Oval Callout 10"/>
          <p:cNvSpPr/>
          <p:nvPr/>
        </p:nvSpPr>
        <p:spPr>
          <a:xfrm rot="8474974">
            <a:off x="3074576" y="3701723"/>
            <a:ext cx="2057400" cy="1295400"/>
          </a:xfrm>
          <a:prstGeom prst="wedgeEllipse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505200" y="3886200"/>
            <a:ext cx="11430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Import views</a:t>
            </a:r>
            <a:endParaRPr lang="en-US" sz="1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4686300" y="3695700"/>
            <a:ext cx="1143000" cy="609600"/>
          </a:xfrm>
          <a:prstGeom prst="straightConnector1">
            <a:avLst/>
          </a:prstGeom>
          <a:ln w="25400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876800" y="4648200"/>
            <a:ext cx="1676400" cy="1524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Function name which remain in views.py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6858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Create url.py for each apps:</a:t>
            </a:r>
            <a:endParaRPr lang="en-US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762000" y="228600"/>
            <a:ext cx="7315200" cy="10668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Arial Black" pitchFamily="34" charset="0"/>
              </a:rPr>
              <a:t>Django</a:t>
            </a:r>
            <a:endParaRPr lang="en-US" sz="4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pic>
        <p:nvPicPr>
          <p:cNvPr id="7" name="Picture 6" descr="Screenshot (8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57400"/>
            <a:ext cx="8458200" cy="4627895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4572000" y="1295400"/>
            <a:ext cx="2438400" cy="1447800"/>
          </a:xfrm>
          <a:prstGeom prst="wedgeEllipse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Include connect apps urls.py with main urls.py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257800" y="2819400"/>
            <a:ext cx="1905000" cy="838200"/>
          </a:xfrm>
          <a:prstGeom prst="straightConnector1">
            <a:avLst/>
          </a:prstGeom>
          <a:ln w="25400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086600" y="1828800"/>
            <a:ext cx="2057400" cy="1371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Apps name. </a:t>
            </a:r>
            <a:r>
              <a:rPr lang="en-US" sz="20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urls</a:t>
            </a:r>
            <a:r>
              <a:rPr lang="en-US" sz="2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file</a:t>
            </a:r>
            <a:endParaRPr lang="en-US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576</Words>
  <Application>Microsoft Office PowerPoint</Application>
  <PresentationFormat>On-screen Show (4:3)</PresentationFormat>
  <Paragraphs>152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MVT: Django follow MVT pattern.</vt:lpstr>
      <vt:lpstr>Slide 2</vt:lpstr>
      <vt:lpstr>Slide 3</vt:lpstr>
      <vt:lpstr>1. Install Django:  pip install django For showing which version install in device: django-admin –version  Create Project: django-admin startproject projectName -&gt; Enter Run project on browser: python manage.py runserver </vt:lpstr>
      <vt:lpstr>Create app : python manage.py startapp AppName Connect apps with main folder: main_folder -&gt;settings.py-&gt;installed_APPS-&gt; Apps name *For showing the document: go to the created apps views: from django.http import HttpResponse def function_name(request):  return  HttpResponse (“……….”)  for showing this view in website: go to the main folder urls.py from apps_name import views within urlpattern -&gt; path(“”, views.function_name)  </vt:lpstr>
      <vt:lpstr>Create virtual Environment:</vt:lpstr>
      <vt:lpstr>Create url.py for each apps:</vt:lpstr>
      <vt:lpstr>Create url.py for each apps:</vt:lpstr>
      <vt:lpstr>Create url.py for each apps:</vt:lpstr>
      <vt:lpstr>*Create templates folder in outer folder #outer folder -&gt;new_folder-&gt;folder_name have to templates -&gt;enter </vt:lpstr>
      <vt:lpstr>Slide 11</vt:lpstr>
      <vt:lpstr>Slide 12</vt:lpstr>
      <vt:lpstr>Slide 13</vt:lpstr>
      <vt:lpstr>Slide 14</vt:lpstr>
      <vt:lpstr>How to Create Folder Inside Template Folder for App:-</vt:lpstr>
      <vt:lpstr>How to Create Folder Inside Template Folder for App:-</vt:lpstr>
      <vt:lpstr>How Django Template Language (DTL) Works with Variable:-</vt:lpstr>
      <vt:lpstr>How Django Template Language (DTL) Works with Variable:-</vt:lpstr>
      <vt:lpstr>How Django Template Language (DTL) Works with Variable:-</vt:lpstr>
      <vt:lpstr> How Django Template Language Work with Filters and Tags :-</vt:lpstr>
      <vt:lpstr> How Django Template Language Work with Filters and Tags :-</vt:lpstr>
      <vt:lpstr> How Django Template Language Work with Filters and Tags :-</vt:lpstr>
      <vt:lpstr> How Django Template Language Work with Filters and Tags :-</vt:lpstr>
      <vt:lpstr> How Django Template Language Work with Filters and Tags :-</vt:lpstr>
      <vt:lpstr>Django Static File:-</vt:lpstr>
      <vt:lpstr>Django Static File:-</vt:lpstr>
      <vt:lpstr>Django Static File:-</vt:lpstr>
      <vt:lpstr>Django Static File:-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MVT: Django follow MVT pattern.</dc:title>
  <dc:creator>hp</dc:creator>
  <cp:lastModifiedBy>hp</cp:lastModifiedBy>
  <cp:revision>82</cp:revision>
  <dcterms:created xsi:type="dcterms:W3CDTF">2022-03-15T13:43:09Z</dcterms:created>
  <dcterms:modified xsi:type="dcterms:W3CDTF">2022-05-26T17:48:30Z</dcterms:modified>
</cp:coreProperties>
</file>